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BC171-1CBE-DFA4-738E-DB13056B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6BE190-1A9D-C98F-E249-B86763AA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FD937F-414E-0A08-BFBA-1F921C4E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42"/>
            <a:ext cx="12192000" cy="60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CE58A-80C5-B720-287C-79A675EC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87C43-082C-6AA5-7D90-7EA1E637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297"/>
            <a:ext cx="12192000" cy="59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27945-BBB9-F3B8-D018-CCE8E96A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02"/>
            <a:ext cx="12192000" cy="59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CA495-5826-7B4E-AD49-42F9F508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47"/>
            <a:ext cx="12192000" cy="59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884CA6-7720-7BC5-4432-DF631E7B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227"/>
            <a:ext cx="12192000" cy="6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43B23-1895-1B8E-4B35-57A101C9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77"/>
            <a:ext cx="12192000" cy="59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59F51-E604-45B6-D331-A07CDD9B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227"/>
            <a:ext cx="12192000" cy="6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896D8-ECE9-7EBE-890C-E6F35547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605"/>
            <a:ext cx="12192000" cy="60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EDD80-BA5B-DD77-380C-9C77DA774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568"/>
            <a:ext cx="12192000" cy="60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055F60-2891-F681-3882-4EBD01A1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42"/>
            <a:ext cx="12192000" cy="60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2024-04-06T14:35:41Z</dcterms:modified>
</cp:coreProperties>
</file>